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4630400" cy="8229600"/>
  <p:notesSz cx="8229600" cy="146304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43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74800" y="3804761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أهمية موقع العراق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887" y="6836897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391067" y="371118"/>
            <a:ext cx="2699504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الموقع الجغرافي المتميز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9829" y="978337"/>
            <a:ext cx="1355074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يحتل موقع وطننا العراق الجغرافي مكانة مهمة بالنسبة لدول العالم، وتتمثل هذه الامكانات بما يضمه من ثروات اقتصادية متنوعه وموقع جغرافي متميز،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35" y="1400056"/>
            <a:ext cx="10798135" cy="647878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8" y="6836897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781473" y="326350"/>
            <a:ext cx="2374106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4950BC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منطقة الهلال الخصيب</a:t>
            </a:r>
            <a:endParaRPr lang="en-US" sz="1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4821" y="860465"/>
            <a:ext cx="13680758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فضلاً عن أشرافه على القسم الشرقي من الدول العربية ضمن منطقة الهلال الخصيب التي تبدأ من الخليج العربي مروراً بالعراق وسوريا ولبنان وفلسطين والأردن،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035" y="1231225"/>
            <a:ext cx="9496544" cy="66726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918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3514" y="418981"/>
            <a:ext cx="3047405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الجسر بين القارات</a:t>
            </a:r>
            <a:endParaRPr lang="en-US" sz="2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481" y="1104662"/>
            <a:ext cx="13411438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كما تتمثل أهمية موقعه الاستراتيجي بوقوعه ضمن الجسر الأرضي الذي يوصل قارات العالم القديم آسيا – أفريقيا – أوربا) ببعضها،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070" y="1714143"/>
            <a:ext cx="13411438" cy="648755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7107" y="6836897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3514" y="418981"/>
            <a:ext cx="3047405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4950BC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أقصر الطرق البرية</a:t>
            </a:r>
            <a:endParaRPr lang="en-US" sz="2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09481" y="1104662"/>
            <a:ext cx="13411438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فضلاً عن كونه يقع عند اقصر الطرق البرية التي توصل بين المحيط الهندي والبحر المتوسط،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116" y="1604042"/>
            <a:ext cx="12833803" cy="662555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8887" y="6836897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391067" y="371118"/>
            <a:ext cx="2699504" cy="337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Times New Roman" panose="02020603050405020304" pitchFamily="18" charset="0"/>
                <a:ea typeface="Inter Bold" pitchFamily="34" charset="-122"/>
                <a:cs typeface="Times New Roman" panose="02020603050405020304" pitchFamily="18" charset="0"/>
              </a:rPr>
              <a:t>أهمية الموقع الجوي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9829" y="978337"/>
            <a:ext cx="1355074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ناهيك عن أهميته بالنسبة لخطوط الطرق الجوية، إذ تجوب سماءه الكثير من خطوط الملاحة الجوية، الأمر الذي جعل منه إحدى مناطق الارتكاز في العالم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35" y="1400056"/>
            <a:ext cx="10798135" cy="647878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8E7A7E-0ABF-7B79-221A-001FA4F05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36897"/>
            <a:ext cx="2971513" cy="13927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137</Words>
  <Application>Microsoft Office PowerPoint</Application>
  <PresentationFormat>مخصص</PresentationFormat>
  <Paragraphs>17</Paragraphs>
  <Slides>6</Slides>
  <Notes>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subject/>
  <dc:creator/>
  <cp:lastModifiedBy>سيف المشهداني</cp:lastModifiedBy>
  <cp:revision>2</cp:revision>
  <dcterms:created xsi:type="dcterms:W3CDTF">2025-11-15T18:49:28Z</dcterms:created>
  <dcterms:modified xsi:type="dcterms:W3CDTF">2025-11-16T20:11:52Z</dcterms:modified>
</cp:coreProperties>
</file>