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yutro Sans" panose="020B0604020202020204" charset="0"/>
      <p:regular r:id="rId11"/>
    </p:embeddedFont>
    <p:embeddedFont>
      <p:font typeface="Nyutro Sans Bold" panose="020B0604020202020204" charset="0"/>
      <p:regular r:id="rId12"/>
    </p:embeddedFont>
    <p:embeddedFont>
      <p:font typeface="Nyutro Sans Heavy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11-05T09:10:50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20315 14511 0,'0'-75'109,"112"1"-109,-38 0 16,38-38-16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11-05T09:07:20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9339 5395 0,'-37'-37'219,"-75"37"-32,-74 0-187,37 0 16,-111 0 0,74 0-1,-75 74 1,187-37-1,-75-37 1,112 0 0,0 0-1,-75 38 1,75-38 0,-38 0-1,38 37 1,-37-37 15,37 37-15,-1-37-1,-36 37 1,37 0 0,0-37-1,-38 75 1,75-38-1,-74 0-15,-1 1 32,38-1-17,0 0 1,0 0 15,0 75-15,-1-75-1,1 0 1,37 0-16,-37 1 16,-38 36-1,1 75 1,74-112 0,0 0-1,-37 38 16,0-1-15,37-37 0,0 38-1,-38-1 1,38 1 0,0 36-1,0-74 1,0 75-1,0-38 1,0-36 0,0-1-1,0 74 1,0-73 0,0-1-1,0 37 1,75-37-1,-75 75 1,37-38 15,-37-36-15,74-1 0,-36 0 15,-1 0-16,0 1 1,0-1 0,-37 0 15,75 0 0,-38-37-31,37 37 16,-36-37 15,-1 0-31,37 75 16,-37-75 15,1 37-31,-1-37 31,0 37-15,0-37-1,75 37 1,-75-37 0,37 38-1,-36-38 1,36 0 0,38 0-1,-75 37 1,37-37-1,-36 0 1,-1 0 0,37 37-1,38-37 1,-1 0 0,-36 37-1,36-37 1,-36 0-1,74 0 1,-112 37 0,0-37-1,0 0 32,0 0-31,38 0-16,37 0 15,-75 0 17,0 0-17,0 0-15,0 0 16,38 0 31,-38 0-32,0 0 1,0 0 0,75-37-1,-75 0 17,0 0-32,1 0 15,36-1 1,-74 1-16,74 0 15,-36 0 1,-1 37 15,37-37-15,-37-1-16,1 1 16,36-37 15,1 37-16,-75-1-15,74 1 16,-74 0 0,74-38-1,1 1 1,-38 0 0,37-1-1,-36 1 1,-1-1-1,0 38 1,0-37 0,-37 37 15,37-1-15,-37 1-1,38-37 1,-38-1 15,0 38-15,0 0-16,0 0 15,0 0 1,0-1 0,0 1-1,0 0 16,0-38 1,0 38-17,0 0 1,0 0 0,-38 0-1,1-38-15,0 75 31,37-37-31,-74-37 32,36-1-17,1 1 17,-37 37-17,74-1 1,-37 1-1,-1 0 1,38 0 0,-74 0-1,37-1 1,37 1 0,-75 0-1,1-37 110,74 36-109,-37 1-1,-1 0 1,1 37 47,0-37-63,37-1 15,-37 38 1,0-37-1,-1 0 1,1 37 172,-74-37-188,73 37 15,1-75-15,-37 75 16,-1-37-1,75 0 1,-37 37 0,0 0 46,0 0-46</inkml:trace>
  <inkml:trace contextRef="#ctx0" brushRef="#br0" timeOffset="6584.92">9525 6511 0,'0'-37'156,"-74"37"251,36 0-392,1 0 1,-37 0 187,-38 0-187,38 0-16,37 0 15,-1 0 1,1 0-16,-37 0 31,36 0-15,1 0-1,0 0 1,0 0 0,0 0-1,-38 0 16,38 0 1,0 0 124,0 0-140,-38 0-16,1 0 31,37 0-16,-1 0 1,1 37 0,37 0-1,-74 1 17,37-1-1,37 0 16,-38 0-32,1 38-15,0-1 32,37-37-17,-74 1-15,74-1 16,0 0-1,0 0 1,0 0 0,-38 1-1,38-1 1,0 0 0,0 0-1,0 0-15,0 1 31,0 36-15,0-37 15,0 0-15,0 1 0,0-1-16,0 0 15,0 0 48,0 0-48,0 1 142,75-38-142,-38 0 16,75 0-31,-75 0 16,-37 37 0,37-37-1,0 0 17,38 0-17,111 37 1,-149-37-1,0 0 64,0 0-64,0 0 1,1 0-1,-1 0 32,0 0-31,37 0 0,-36 0 15,-1 0-16,0 0 1,0 0 0,1 0-1,36 0 1,-37 0 15,0 0-15,1 0-16,-1 0 15,0 0 1,37 0 0,1 0-1,-38-74 17,0 74-17,0 0 1,38-38 31,-38 1-32,-37 0 1,37 0 0,38 0-1,-38-1 1,0 1-1,0-37-15,0 37 16,-37-1 0,38-36-1,-1 74 1,-37-37-16,0 0 16,0-38-1,37 38 16,-37 0 1,0 0 30,0-1 1,0 1-63,0 0 31,0 0-15,0-38 46,0 38-31,-37 0 1,0-38-1,-1 38 78,1 37-93,0-37 109,0 37-110,-38 0-15,38 0 16,-37-74 0,37 74 140,-38 0-156,38 0 16,-37 0-1</inkml:trace>
  <inkml:trace contextRef="#ctx0" brushRef="#br0" timeOffset="18097.16">10864 8930 0,'0'37'140,"38"-37"-140,-1 37 32,37 0-32,-37 38 15,38-38 1,-38 0-1,0-37-15,1 0 16,-1 0 0,74 75-1,-73-75 17,-1 0-17,37 74 1,1-74-1,-38 37 1,37 0 0,-37-37-1,112 38 1,-112-1 0,38 0-1,-38-37-15,37 37 16,1 0 15,-1 1-15,38-1 15,-38-37-15,1 37-1,36 0 1,1 0-1,-38-37 1,75 75-16,-112-75 16,75 74 15,-75-74-31,38 0 16,36 0-1,-36 75 1,36-75-1,38 37 1,-37 0 0,-1 0 15,-73 1-15,36-38-1,0 0 1,75 0-1,37 0 1,-74 74 0,-38-74-1,75 0 1,-74 0 0,-1 0-1,38 0 1,74 0-1,-112 0 1,112 0 15,-149 0-31,149 0 16,-37 0 0,0 0-1,0 0 1,37 0-1,-37 0 1,37 0 0,-37 0-1,37 0 1,-112 0-16,75 0 16,-75 0-1,75 0 1,-74 0-1,36 0 17,-36 0-17,-1 0 1,75 0 0,0 0-1,-38 0 1,-74 0-1,112 0 1,37 0 0,-111 0-16,-1 0 15,1 0 1,73 0 0,-110 0-1,36 0 1,-37 0-1,0 0 32,1 0-47,36 0 16,-37 0 0,75 0-1,-38 0 1,75-74-1,-74 74 1,-38 0 0,37-38-1,1 1 1,-1-37 0,0 74-1,-36-38 1,36 38-1,0-74 17,-36 37-17,73 0 1,-74-1 0,38 1-1,-75 0 1,74 0-1,-74 0 1,75-38 15,-38 38-15,37-37 0,-36 74-1,-1-75 1,0 38 15,0 0-31,0 0 16,38-38 15,-38 38-15,0 0-1,0 0 1,38-38-1,-75 38 1,37-38 0,0 38-1</inkml:trace>
  <inkml:trace contextRef="#ctx0" brushRef="#br0" timeOffset="34416.49">10455 2158 0,'-74'0'297,"-38"0"-282,-37 0 1,0-74-16,38 74 0,-150-75 16,187 75-1,-38 0 1,75 0 0,-37 0 30,-1 0-30,-73 0 0,-1 0-1,37 0 1,75 37 0,0-37-1,-38 38 1,1-38-1,-1 37 1,38-37 0,0 74-16,0-74 15,-38 37 17,1 38-32,0-38 31,36 37-16,-36 75 1,37-149 0,0 75-1,-1-1 1,38-37 15,-37 1-31,37 36 16,0 0 15,-112 1-15,112-1-1,0 1 1,-37-1 0,37-37-1,0 38 16,0-1-15,0-37 0,0 38-1,0-38-15,0 0 16,0 75 15,0-75-15,0 0-1,37 0 1,-37 1 0,0 36-1,75 0 1,-75-36 0,74-1-1,1 37 16,-75-37-31,37 1 16,37-1 0,-36 0-1,-1-37 1,0 0 0,37 37-1,-36-37 16,-38 37-15,37-37 0,0 0-16,0 38 15,0-38 1,75 0 15,-75 74-15,38-74-1,-38 0 1,37 0 0,-37 0-1,1 0 17,36 0-17,-37 37 1,1-37-1,36 0 1,0 0-16,1 0 16,74 0-1,-75 0 17,0 0-17,-36 0 16,73 0-15,-74 0 0,1 0-1,36 0 1,-74 37 0,37-37-1,0 0 16,1 0-15,-1 0-16,37 0 31,1 0-15,-1 0 0,1 0-1,-38 0 1,0 0-1,0 0 1,38 0 0,-1-74-1,0 0 1,-36 74 0,-1-38-1,0 1 16,0-37-15,-37 37 0,75-38-1,-75 38 1,0 0 0,74-38-1,-74 38 16,0 0-31,0 0 16,37 0 0,0-38-1,-37 38 1,0-38 0,0 1-1,0 0 1,0 36-1,0-36 1,0 0 0,0-1-1,0 1 1,0-1 0,0 1 15,0 37-16,0-38 1,0 38 0,0 0-1,0 0 1,0 0 0,0-1 15,0 1-16,0 0 1,-37 0 0,0-1-1,37 1 17,-37 37-17,0-37 1,37 0 15,0 0-15,-38 37-1,38-38 1,-74 1 0,74 0 15,-37 37-16,37-37 1,-37-38 15,-1 75-15,38-37 0,-37 0-1,0 37 1,0-37 46,0-38-30,-1 75-1,1 0 781,0 0-780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11-05T09:02:10.11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40556 13618 0,'-112'0'78,"-37"0"-78,38 0 15,-75 0-15,-38 0 16,-185 37 0,223-37-16,0 74 15,-223-74 1,260 75 0,37-75-1,75 37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11-05T09:02:17.0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41449 13804 0,'-38'0'125,"-36"37"-125,0-37 15,-1 0-15,-36 74 16,-75-36-16,-112 36 16,-186 75 15,187-75-15,-1 38-1,75-75 1,148 0-1,38 1-15,-75-1 16,38 37 0,-75 1-1,-37 73 17,-74 76-1,222-187-16,1 0-15,37 0 16,-37 0-16,37 1 16,-37 36-1,0 1 1,37-1 0,0 38-1,-38-38 1,38 149-1,0-111 17,0-38-17,0-37-15,38 1 16,-1-1 0,0 37-1,0-37 1,0-37 15,75 112 16,-75-112-16,38 37-15,-1 1-1,1-38-15,-1 0 16,38 0 0,-1 0-1,-36 0-15,36 0 16,38 0 0,37 0-1,-112 0 1,-36-38 15,-1 38-31,-37-37 16,74-112-1,-74 38 1,75-1 0,-75 38-1,37-75 1,-37 74-1,0-36 32,0 74-47,-37 37 16,37-38 0,-37 38 124,-38 0-124,-37 0-1,38 38 1,0 73-16,-1-36 0,38-1 16,0 38 15,37-38-15,0-37-1,0 0 16,0 1 1,37-38 30,0 0-62,0 0 16,1 0-1,36 0-15,0 0 16,-36 0 15,-1 0-31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11-05T09:02:20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8706 16185 0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11-05T09:01:58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40184 17041 0,'37'-112'203,"37"38"-203,1-38 16,-38 38-1,0 37-15,0-1 16,0-36 0,1 74-16,36-149 15,-74 75 1,37-1 0,0 1-1,-37-1 1,0 1-1,0-38 17,0 75-17,0 0 1,0-37 0,0-1-1,0 38 1,-37-37-1,37-1 1,-37 75 0,-37-111-1,-1 73 1,1-36 0,37 74 15,-38-37-16,38 37-15,-37-38 32,-38 38-32,38-37 31,-1 37-15,1 0-1,-38 0 1,0 0-1,1 0 1,36 0 0,-73 0-1,36 0 1,75 0 15,-38 0-15,38 37-16,-37-37 15,-75 149 1,75-111 15,-38 110-15,37-73 0,-36 74-1,111-75 1,0-37-1,-75 112 1,75 0 0,0-75-1,0 75 1,0-37 0,0-1-1,75-36 1,-1-1-1,-37 38 1,1-75 15,36 0-15,-37 0-16,38 38 31,-38-75-15,37 0 15,-36 74 0,73-74-15,-74 0 0,75 75-1,-75-75 1,38 0-1,-38 0 1,0 0 15,37 0-15,-36 0-16,73 0 16,-74 37 15,1-37 47,36 0-78,1 0 16,-38-37-1,0 37-15,0 0 16,38-75-1,-38 38 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11-05T09:08:50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40704 17338 0,'0'-37'125,"112"37"-110,-37 0 1,-1 0-1,0 0-15,38 37 16,-38 1-16,38-1 16,-75-37-16,224 74 15,-113 1 17,113-75-17,-112 37 1,-38-37-1,1 37 1,-38-37 0,75 37-1,0-37 1,37 0 0,37 0-1,1-37 1,-1 0-1,-37-75 1,37 112 0,0-111-1,-148 111-15,111-149 32,-75 149-17,-36-37 1,74-75-1,-75 38 1,38-1 0,-1 1-1,-36-1 1,-38 1 0,37 0-1,1-1 1,-75 38-16,0 0 31,37-38-15,0 38 15,-37 0-15,37 0-1,-37-1 1,0 113 187,0-38-187,-37 38-16,0-38 15,0 37 1,-38 1-1,1-1-15,0 0 16,-38 38 0,38-75-1,-38 38 1,37-38 0,1 37-1,-38-37 1,1 38-1,-75-1 17,149-37-32,-149 38 31,37-75-15,0 74-1,0-36 1,37-1-1,-36 0 1,36-37 0,0 0-1,-36 0 1,36 0 0,-74 0-1,74 0 1,38 0-1,-1 0 1,-73 0 15,36 0-15,-148 0 0,185 0-1,-74 0 1,38 0-1,36 0 1,38 0 0,-37 0 15,36 0-15,1 0-1,0 0 110,0 0-125,-38 0 16,38-74-1,0 74 1,0 0 15</inkml:trace>
  <inkml:trace contextRef="#ctx0" brushRef="#br0" timeOffset="6479.24">26157 16073 0,'0'-37'297,"0"-37"-297,0-1 15,0-36-15,0-1 16,-38 75 15,1 0-31,37 0 16,-37-75-1,0 75 1,0-38 0,-1 1-1,1-1 1,-37 38 0,-1-37 15,-36-38-16,73 112 1,1 0-16,0-74 16,-75 37-1,38-1 1,37 38 0,-38-37-1,38 0 16,-37 37-31,37-37 16,-75 0 15,75 37 1,-38 0-17,38-38 1,-37 38-1,36 0 1,-73 0 0,36-37-1,38 37 1,0 0 0,-37 0-1,36 0 1,1 0-1,0 0 1,0 0 0,-38 0-1,38 0 1,-37 0 0,37 0-1,-1 0 1,-36 0-1,37 37-15,-1-37 16,-36 38 0,37-38-1,-38 0 1,38 74 0,0-74-1,-75 74 1,1 38-1,74-75 1,-1 0 15,38 1-31,0-1 32,-37 37-17,0-37 1,37 1-1,0-1 1,-74 75 0,74-75-1,0 37 1,0 38 0,0-38-1,0 38 1,0-75-1,0 37 1,0-36 0,0 73-1,0-36 1,0-1 15,0-37-15,0 38-16,0-38 15,0 37 1,0 38 0,0-38-1,0 38 1,0 0 0,0-1-1,0 1 1,0-38-1,0 1-15,37-75 16,0 111 0,0-74-1,0 38 1,-37-38-16,38 75 16,-1-75-1,37 75 1,-37-1-1,38-74 1,-75 1 0,37-38-1,0 0 17,75 0-32,-1 0 15,262 0 1,-262 0-1,1 0-15,-1 0 16,-36 0-16,74-38 16,-75 1-1,38 0 1,37-37 0,37 36 15,-75 1-16,38 0 1,0-37 0,-112 74-1,37-75 1,75 1 0,-74-1 15,-1 38-16,-37-37 1,38-1 0,-38 1-1,37-38 1,-36 38 0,-1 37-1,-37-38 16,37-36-15,-37 73 0,0 1-1,0 0 1,0 0-16,0 0 16,0-1-1,0-36 1,0-1 15,0 38 0,0 0-15,-37 0 0,37 0-1,-75-1 1,38 1-1,0 0 1,37 0 0,-37 37-1,0-37-15,-75-1 16,38 1 0</inkml:trace>
  <inkml:trace contextRef="#ctx0" brushRef="#br0" timeOffset="8752.03">26975 16632 0,'37'0'156,"1"0"-141,-1 0-15,0 0 16,0 0-16,38 0 31,-38 0-15,37 74 0,-37-74 15,1 0-16,-1 0 1,0 0 0,37 0-1,-36 0 1,-1 0 0,37 0-1,1 0 1,36 0-1,1 0 1,-75 0 0,38 0-1,-38 0 32,0 0-47,0 0 16,0 0 15,1 0-15,-1 37 249,-37 0-233</inkml:trace>
  <inkml:trace contextRef="#ctx0" brushRef="#br0" timeOffset="11025.46">22920 16818 0,'0'-38'110,"-38"38"-95,1 0 48,0 0-16,0 0-32,-1 0 1,1 0-16,0 0 31,-37 0-15,36 0-1,1 0-15,0 0 16,-37 0 0,-1 0-1,38 0 1,0 0-1,-75 0 1,75 0 0,-75 0-1,38 0 1,-38 0 0,38 0-1,-75 0 16,75 0-15,-38 0 0,0 0-1,-36 0 1,36 0 0,0 0-1,38 0 1,0 0 15,36 0-15,-36 0-1,-38 0 17,75 0-32,-75 0 15,38 0-15,-75 0 16,38 38 15,-1-38-15,38 0-1,36 0 1,1 0 0</inkml:trace>
  <inkml:trace contextRef="#ctx0" brushRef="#br0" timeOffset="21192.24">6846 15590 0,'0'-37'282,"-37"-1"-267,37-36 79,0 37 0,0 0-94,0-1 15,-75-36 1,75 37 0,0-1-1,0 1 17,0 0-17,-37 37-15,0-37 31,37 0-15,-37-38 15,37 38-15,-37 37 0,37-37-1,0 0 1,-38-1-1,1 1 32,37 0-31,-37 37-16,0 0 47,0 0-32,-38 0 1,38-37 0,0 37-1,0-37 1,-38 37 0,38 0-16,0 0 15,0-38 1,-75 38-1,0 0 1,38-37 0,37 37 15,-1 0-15,-36 0-1,37 0 1,-75 0-1,1-37 1,73 0 15,-73 37-31,36 0 32,1 0-17,37 0 1,0 0-1,-1 0 1,1 0 0,0 0-1,-38 0 1,38 0 15,0 0-31,0 0 16,0 0-1,-38 0 1,38 0 0,-37 74-1,-38 1 17,75-75-17,0 111 1,-1 1-1,1-75 1,37 75 0,0-38-1,0 38 1,0-1 0,0-73-16,0-1 15,0 74 1,75 1-1,-38-75 17,0 38-32,0-75 31,38 37 0,-38-37-15,0 0-1,-37 37-15,74-37 16,-36 0 0,36 37-1,-37-37 1,38 0 0,-38 37-1,37-37 1,-36 0-1,73 0 17,-74 38-17,38-1 1,-1-37 0,-37 37-1,38-37 1,-1 74-1,1-74-15,-38 0 16,37 75 0,-37-75-1,38 0 1,-38 0 0,75 37-1,-112 0 16,74-37-15,1 37 0,-38-37-1,0 38 1,0-1 0,38 0-1,-38 0 1,0-37-1,0 0 1,0 0 15,38 0-15,-1 0 0,-37 0-1,38 0 1,-38 0-1,0-37 17,38-37-32,-75 36 31,0-36-15,37 74-1,-37-37 1,0-38-1,0 1 1,0 0 0,0-1-1,0 38 1,0 0 0,0 0-1,0-1 1,0 1-1,0 0 17,0 0-17,0-38 1,0 38 15,0 0-15,0 0-1,0 0-15,0-1 32</inkml:trace>
  <inkml:trace contextRef="#ctx0" brushRef="#br0" timeOffset="23009.12">7032 17004 0,'0'-38'125,"75"38"-93,-38 0-17,37 38-15,-37-1 16,75 37-16,-38 1 15,38-1 17,0 0-17,-75-36 1,37-1 0,-37 37-16,75-36 15,111 73 1,-148-111-16,-1 75 15,75-1-15,74 0 16,-74-36 0,-75 36-1,38-37 1,37 38 0,37-38-1,112 37 1,-1 38 15,187-38-15,-261-37-1,261 38 1,-224-75 0,1 112-1,148-75 1,-111 0-1,-1-37 1,-148 0 0,-37 0-1,-1 0 1,1 0 0,-75 0-1,0 0-15,1 0 16,-1 0-1,37 0 17,-74-37 233,0 0-249,0-1 0,0 1-1</inkml:trace>
  <inkml:trace contextRef="#ctx0" brushRef="#br0" timeOffset="25383.46">7776 15106 0,'0'37'313,"0"0"-282,0 1 63,-37-38-78,0 37-1,0 0 1,-1 0 15,1 1-15,0-38-1,0 37-15,0-37 16,-38 0 0,75 37-1,-37-37 1,-37 0-1,36 37 1,38 0 0,-37-37 15,0 0-15,0 0-1,0 75 16,-1-75 1,1 0-32,0 0 15,37 37 63</inkml:trace>
  <inkml:trace contextRef="#ctx0" brushRef="#br0" timeOffset="27026.2">6325 13804 0,'0'37'47,"0"0"-31,0 0-1,0 1 1,0-1 0,0 0 15,0 0 0,0 0-31,-37-37 16,37 38 15,0-1 0,0 0-15,0 0 0,0 38 15,-74-38-16</inkml:trace>
  <inkml:trace contextRef="#ctx0" brushRef="#br0" timeOffset="28178">4651 14064 0,'0'0'0,"0"37"15,0 1 1,0-1 0,0 0-1,0 38 1,0-38-1,0 37 126,0-37-110,37-37-15,-37 38 0</inkml:trace>
  <inkml:trace contextRef="#ctx0" brushRef="#br0" timeOffset="29658.92">3646 16111 0,'75'0'0,"-1"0"15,38 0 17,-75 0-32,37 0 0,1 0 15,-1 0 1,1 0-1,-38 0 17,37 0-17,1 0 1,-1 0 0,-37 0-1,0 0 1,1 0-1,-1 0 1,0 0 0</inkml:trace>
  <inkml:trace contextRef="#ctx0" brushRef="#br0" timeOffset="31210.55">5507 16669 0,'37'0'63,"-37"74"-63,0 1 31,0-1-31,0-37 15,0 0-15,0 1 16,37-1 0,-37 0-1,0 37 17,0-36 30,0-1-31,0 0 32,0 0-63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981" y="-17318"/>
            <a:ext cx="6886575" cy="10283443"/>
            <a:chOff x="0" y="0"/>
            <a:chExt cx="1863593" cy="2782828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1863594" cy="2782841"/>
            </a:xfrm>
            <a:custGeom>
              <a:avLst/>
              <a:gdLst/>
              <a:ahLst/>
              <a:cxnLst/>
              <a:rect l="l" t="t" r="r" b="b"/>
              <a:pathLst>
                <a:path w="1863594" h="2782841">
                  <a:moveTo>
                    <a:pt x="521292" y="0"/>
                  </a:moveTo>
                  <a:lnTo>
                    <a:pt x="1685921" y="0"/>
                  </a:lnTo>
                  <a:cubicBezTo>
                    <a:pt x="1784047" y="0"/>
                    <a:pt x="1863594" y="79547"/>
                    <a:pt x="1863594" y="177673"/>
                  </a:cubicBezTo>
                  <a:lnTo>
                    <a:pt x="1863594" y="2605167"/>
                  </a:lnTo>
                  <a:cubicBezTo>
                    <a:pt x="1863594" y="2703293"/>
                    <a:pt x="1784047" y="2782840"/>
                    <a:pt x="1685921" y="2782840"/>
                  </a:cubicBezTo>
                  <a:lnTo>
                    <a:pt x="177673" y="2782840"/>
                  </a:lnTo>
                  <a:cubicBezTo>
                    <a:pt x="79547" y="2782840"/>
                    <a:pt x="0" y="2703293"/>
                    <a:pt x="0" y="2605167"/>
                  </a:cubicBezTo>
                  <a:lnTo>
                    <a:pt x="0" y="523958"/>
                  </a:lnTo>
                  <a:cubicBezTo>
                    <a:pt x="0" y="480251"/>
                    <a:pt x="16110" y="438079"/>
                    <a:pt x="45249" y="405503"/>
                  </a:cubicBezTo>
                  <a:lnTo>
                    <a:pt x="355026" y="59214"/>
                  </a:lnTo>
                  <a:cubicBezTo>
                    <a:pt x="388730" y="21536"/>
                    <a:pt x="436889" y="0"/>
                    <a:pt x="521292" y="0"/>
                  </a:cubicBezTo>
                  <a:close/>
                </a:path>
              </a:pathLst>
            </a:custGeom>
            <a:blipFill>
              <a:blip r:embed="rId2"/>
              <a:stretch>
                <a:fillRect t="-162" b="-162"/>
              </a:stretch>
            </a:blipFill>
            <a:effectLst>
              <a:reflection stA="45000" endPos="65000" dist="203200" dir="5400000" sy="-100000" algn="bl" rotWithShape="0"/>
            </a:effectLst>
          </p:spPr>
          <p:txBody>
            <a:bodyPr/>
            <a:lstStyle/>
            <a:p>
              <a:pPr lvl="1"/>
              <a:endParaRPr lang="ar-SY" dirty="0">
                <a:cs typeface="+mj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9329" y="2122801"/>
            <a:ext cx="6204001" cy="6037842"/>
            <a:chOff x="0" y="0"/>
            <a:chExt cx="1099009" cy="10695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9009" cy="1069575"/>
            </a:xfrm>
            <a:custGeom>
              <a:avLst/>
              <a:gdLst/>
              <a:ahLst/>
              <a:cxnLst/>
              <a:rect l="l" t="t" r="r" b="b"/>
              <a:pathLst>
                <a:path w="1099009" h="1069575">
                  <a:moveTo>
                    <a:pt x="101959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990157"/>
                  </a:lnTo>
                  <a:cubicBezTo>
                    <a:pt x="43699" y="990157"/>
                    <a:pt x="79418" y="1025496"/>
                    <a:pt x="79418" y="1069575"/>
                  </a:cubicBezTo>
                  <a:lnTo>
                    <a:pt x="1019591" y="1069575"/>
                  </a:lnTo>
                  <a:cubicBezTo>
                    <a:pt x="1019591" y="1025876"/>
                    <a:pt x="1054930" y="990157"/>
                    <a:pt x="1099009" y="990157"/>
                  </a:cubicBezTo>
                  <a:lnTo>
                    <a:pt x="1099009" y="79418"/>
                  </a:lnTo>
                  <a:cubicBezTo>
                    <a:pt x="1055310" y="79418"/>
                    <a:pt x="1019591" y="44079"/>
                    <a:pt x="1019591" y="0"/>
                  </a:cubicBezTo>
                  <a:close/>
                </a:path>
              </a:pathLst>
            </a:custGeom>
            <a:solidFill>
              <a:srgbClr val="A3B8D1"/>
            </a:solidFill>
          </p:spPr>
          <p:txBody>
            <a:bodyPr/>
            <a:lstStyle/>
            <a:p>
              <a:endParaRPr lang="ar-SY">
                <a:cs typeface="+mj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100" y="-123825"/>
              <a:ext cx="1022809" cy="115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5739"/>
                </a:lnSpc>
              </a:pPr>
              <a:r>
                <a:rPr lang="en-US" sz="4099">
                  <a:solidFill>
                    <a:srgbClr val="000000"/>
                  </a:solidFill>
                  <a:latin typeface="Nyutro Sans"/>
                  <a:ea typeface="Nyutro Sans"/>
                  <a:cs typeface="+mj-cs"/>
                  <a:sym typeface="Nyutro Sans"/>
                </a:rPr>
                <a:t>1</a:t>
              </a:r>
              <a:r>
                <a:rPr lang="ar-EG" sz="4099">
                  <a:solidFill>
                    <a:srgbClr val="000000"/>
                  </a:solidFill>
                  <a:latin typeface="Nyutro Sans"/>
                  <a:ea typeface="Nyutro Sans"/>
                  <a:cs typeface="+mj-cs"/>
                  <a:sym typeface="Nyutro Sans"/>
                  <a:rtl/>
                </a:rPr>
                <a:t>.الخلية العصبية</a:t>
              </a:r>
            </a:p>
            <a:p>
              <a:pPr algn="just" rtl="1">
                <a:lnSpc>
                  <a:spcPts val="5739"/>
                </a:lnSpc>
              </a:pPr>
              <a:endParaRPr lang="ar-EG" sz="4099">
                <a:solidFill>
                  <a:srgbClr val="000000"/>
                </a:solidFill>
                <a:latin typeface="Nyutro Sans"/>
                <a:ea typeface="Nyutro Sans"/>
                <a:cs typeface="+mj-cs"/>
                <a:sym typeface="Nyutro Sans"/>
                <a:rtl/>
              </a:endParaRPr>
            </a:p>
            <a:p>
              <a:pPr algn="just" rtl="1">
                <a:lnSpc>
                  <a:spcPts val="5739"/>
                </a:lnSpc>
              </a:pPr>
              <a:r>
                <a:rPr lang="en-US" sz="4099">
                  <a:solidFill>
                    <a:srgbClr val="000000"/>
                  </a:solidFill>
                  <a:latin typeface="Nyutro Sans"/>
                  <a:ea typeface="Nyutro Sans"/>
                  <a:cs typeface="+mj-cs"/>
                  <a:sym typeface="Nyutro Sans"/>
                </a:rPr>
                <a:t>2</a:t>
              </a:r>
              <a:r>
                <a:rPr lang="ar-EG" sz="4099">
                  <a:solidFill>
                    <a:srgbClr val="000000"/>
                  </a:solidFill>
                  <a:latin typeface="Nyutro Sans"/>
                  <a:ea typeface="Nyutro Sans"/>
                  <a:cs typeface="+mj-cs"/>
                  <a:sym typeface="Nyutro Sans"/>
                  <a:rtl/>
                </a:rPr>
                <a:t>. النسيج العصبي </a:t>
              </a:r>
            </a:p>
            <a:p>
              <a:pPr algn="just" rtl="1">
                <a:lnSpc>
                  <a:spcPts val="5739"/>
                </a:lnSpc>
              </a:pPr>
              <a:endParaRPr lang="ar-EG" sz="4099">
                <a:solidFill>
                  <a:srgbClr val="000000"/>
                </a:solidFill>
                <a:latin typeface="Nyutro Sans"/>
                <a:ea typeface="Nyutro Sans"/>
                <a:cs typeface="+mj-cs"/>
                <a:sym typeface="Nyutro Sans"/>
                <a:rtl/>
              </a:endParaRPr>
            </a:p>
            <a:p>
              <a:pPr algn="just" rtl="1">
                <a:lnSpc>
                  <a:spcPts val="5739"/>
                </a:lnSpc>
              </a:pPr>
              <a:r>
                <a:rPr lang="en-US" sz="4099">
                  <a:solidFill>
                    <a:srgbClr val="000000"/>
                  </a:solidFill>
                  <a:latin typeface="Nyutro Sans"/>
                  <a:ea typeface="Nyutro Sans"/>
                  <a:cs typeface="+mj-cs"/>
                  <a:sym typeface="Nyutro Sans"/>
                </a:rPr>
                <a:t>3</a:t>
              </a:r>
              <a:r>
                <a:rPr lang="ar-EG" sz="4099">
                  <a:solidFill>
                    <a:srgbClr val="000000"/>
                  </a:solidFill>
                  <a:latin typeface="Nyutro Sans"/>
                  <a:ea typeface="Nyutro Sans"/>
                  <a:cs typeface="+mj-cs"/>
                  <a:sym typeface="Nyutro Sans"/>
                  <a:rtl/>
                </a:rPr>
                <a:t>. الاعصاب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5880490" y="8384863"/>
            <a:ext cx="2407510" cy="2053263"/>
          </a:xfrm>
          <a:custGeom>
            <a:avLst/>
            <a:gdLst/>
            <a:ahLst/>
            <a:cxnLst/>
            <a:rect l="l" t="t" r="r" b="b"/>
            <a:pathLst>
              <a:path w="2407510" h="2053263">
                <a:moveTo>
                  <a:pt x="0" y="0"/>
                </a:moveTo>
                <a:lnTo>
                  <a:pt x="2407510" y="0"/>
                </a:lnTo>
                <a:lnTo>
                  <a:pt x="2407510" y="2053262"/>
                </a:lnTo>
                <a:lnTo>
                  <a:pt x="0" y="205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675997" y="533848"/>
            <a:ext cx="11397982" cy="1752602"/>
            <a:chOff x="0" y="-9525"/>
            <a:chExt cx="15197310" cy="2336802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15197310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7901"/>
                </a:lnSpc>
              </a:pPr>
              <a:r>
                <a:rPr lang="ar-EG" sz="7901" b="1" spc="-79">
                  <a:solidFill>
                    <a:srgbClr val="F0F4F8"/>
                  </a:solidFill>
                  <a:latin typeface="Nyutro Sans Heavy"/>
                  <a:ea typeface="Nyutro Sans Heavy"/>
                  <a:cs typeface="+mj-cs"/>
                  <a:sym typeface="Nyutro Sans Heavy"/>
                  <a:rtl/>
                </a:rPr>
                <a:t>مكونات الجهاز  العصبي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477646" y="1707449"/>
              <a:ext cx="1071966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4200"/>
                </a:lnSpc>
              </a:pPr>
              <a:endParaRPr>
                <a:cs typeface="+mj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5B67D10C-EC2A-08F4-76DC-ADAF7ABAD9D8}"/>
                  </a:ext>
                </a:extLst>
              </p14:cNvPr>
              <p14:cNvContentPartPr/>
              <p14:nvPr/>
            </p14:nvContentPartPr>
            <p14:xfrm>
              <a:off x="7313400" y="5103360"/>
              <a:ext cx="107640" cy="12096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5B67D10C-EC2A-08F4-76DC-ADAF7ABAD9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4040" y="5094000"/>
                <a:ext cx="126360" cy="13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E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736" y="4076700"/>
            <a:ext cx="9142527" cy="4883758"/>
          </a:xfrm>
          <a:custGeom>
            <a:avLst/>
            <a:gdLst/>
            <a:ahLst/>
            <a:cxnLst/>
            <a:rect l="l" t="t" r="r" b="b"/>
            <a:pathLst>
              <a:path w="9142527" h="4883758">
                <a:moveTo>
                  <a:pt x="0" y="0"/>
                </a:moveTo>
                <a:lnTo>
                  <a:pt x="9142527" y="0"/>
                </a:lnTo>
                <a:lnTo>
                  <a:pt x="9142527" y="4883758"/>
                </a:lnTo>
                <a:lnTo>
                  <a:pt x="0" y="48837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937"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97059" y="762266"/>
            <a:ext cx="7038975" cy="958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7391"/>
              </a:lnSpc>
            </a:pPr>
            <a:r>
              <a:rPr lang="ar-EG" sz="8212" b="1" spc="-82">
                <a:solidFill>
                  <a:srgbClr val="F0F4F8"/>
                </a:solidFill>
                <a:latin typeface="Nyutro Sans Heavy"/>
                <a:ea typeface="Nyutro Sans Heavy"/>
                <a:cs typeface="+mj-cs"/>
                <a:sym typeface="Nyutro Sans Heavy"/>
                <a:rtl/>
              </a:rPr>
              <a:t> الخلية العصبية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01862" y="2103691"/>
            <a:ext cx="1434345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6159"/>
              </a:lnSpc>
              <a:spcBef>
                <a:spcPct val="0"/>
              </a:spcBef>
            </a:pPr>
            <a:r>
              <a:rPr lang="ar-EG" sz="5400" b="1" dirty="0">
                <a:solidFill>
                  <a:srgbClr val="F0F4F8"/>
                </a:solidFill>
                <a:latin typeface="Nyutro Sans Bold"/>
                <a:ea typeface="Nyutro Sans Bold"/>
                <a:cs typeface="+mj-cs"/>
                <a:sym typeface="Nyutro Sans Bold"/>
                <a:rtl/>
              </a:rPr>
              <a:t>الوحدة الأساسية في الجهاز العصبي البنائية و الوظيفة فيه .</a:t>
            </a:r>
          </a:p>
        </p:txBody>
      </p:sp>
      <p:sp>
        <p:nvSpPr>
          <p:cNvPr id="5" name="Freeform 5"/>
          <p:cNvSpPr/>
          <p:nvPr/>
        </p:nvSpPr>
        <p:spPr>
          <a:xfrm>
            <a:off x="15880490" y="8384863"/>
            <a:ext cx="2407510" cy="2053263"/>
          </a:xfrm>
          <a:custGeom>
            <a:avLst/>
            <a:gdLst/>
            <a:ahLst/>
            <a:cxnLst/>
            <a:rect l="l" t="t" r="r" b="b"/>
            <a:pathLst>
              <a:path w="2407510" h="2053263">
                <a:moveTo>
                  <a:pt x="0" y="0"/>
                </a:moveTo>
                <a:lnTo>
                  <a:pt x="2407510" y="0"/>
                </a:lnTo>
                <a:lnTo>
                  <a:pt x="2407510" y="2053262"/>
                </a:lnTo>
                <a:lnTo>
                  <a:pt x="0" y="205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E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1613" y="3004391"/>
            <a:ext cx="6724889" cy="2491033"/>
            <a:chOff x="0" y="0"/>
            <a:chExt cx="1116039" cy="65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16039" cy="656074"/>
            </a:xfrm>
            <a:custGeom>
              <a:avLst/>
              <a:gdLst/>
              <a:ahLst/>
              <a:cxnLst/>
              <a:rect l="l" t="t" r="r" b="b"/>
              <a:pathLst>
                <a:path w="1116039" h="656074">
                  <a:moveTo>
                    <a:pt x="10366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576656"/>
                  </a:lnTo>
                  <a:cubicBezTo>
                    <a:pt x="43699" y="576656"/>
                    <a:pt x="79418" y="611995"/>
                    <a:pt x="79418" y="656074"/>
                  </a:cubicBezTo>
                  <a:lnTo>
                    <a:pt x="1036621" y="656074"/>
                  </a:lnTo>
                  <a:cubicBezTo>
                    <a:pt x="1036621" y="612375"/>
                    <a:pt x="1071960" y="576656"/>
                    <a:pt x="1116039" y="576656"/>
                  </a:cubicBezTo>
                  <a:lnTo>
                    <a:pt x="1116039" y="79418"/>
                  </a:lnTo>
                  <a:cubicBezTo>
                    <a:pt x="1072339" y="79418"/>
                    <a:pt x="1036621" y="44079"/>
                    <a:pt x="103662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Y">
                <a:cs typeface="+mj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8100" y="-57150"/>
              <a:ext cx="1039839" cy="675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>
                <a:cs typeface="+mj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67000" y="6112899"/>
            <a:ext cx="3721261" cy="2491033"/>
            <a:chOff x="0" y="0"/>
            <a:chExt cx="807340" cy="5404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7340" cy="540438"/>
            </a:xfrm>
            <a:custGeom>
              <a:avLst/>
              <a:gdLst/>
              <a:ahLst/>
              <a:cxnLst/>
              <a:rect l="l" t="t" r="r" b="b"/>
              <a:pathLst>
                <a:path w="807340" h="540438">
                  <a:moveTo>
                    <a:pt x="727922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461020"/>
                  </a:lnTo>
                  <a:cubicBezTo>
                    <a:pt x="43699" y="461020"/>
                    <a:pt x="79418" y="496359"/>
                    <a:pt x="79418" y="540438"/>
                  </a:cubicBezTo>
                  <a:lnTo>
                    <a:pt x="727922" y="540438"/>
                  </a:lnTo>
                  <a:cubicBezTo>
                    <a:pt x="727922" y="496738"/>
                    <a:pt x="763261" y="461020"/>
                    <a:pt x="807340" y="461020"/>
                  </a:cubicBezTo>
                  <a:lnTo>
                    <a:pt x="807340" y="79418"/>
                  </a:lnTo>
                  <a:cubicBezTo>
                    <a:pt x="763641" y="79418"/>
                    <a:pt x="727922" y="44079"/>
                    <a:pt x="72792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Y">
                <a:cs typeface="+mj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-57150"/>
              <a:ext cx="731140" cy="55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>
                <a:cs typeface="+mj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88840" y="4848778"/>
            <a:ext cx="12742729" cy="4929824"/>
            <a:chOff x="-932140" y="-567204"/>
            <a:chExt cx="2076067" cy="1069542"/>
          </a:xfrm>
        </p:grpSpPr>
        <p:sp>
          <p:nvSpPr>
            <p:cNvPr id="10" name="Freeform 10"/>
            <p:cNvSpPr/>
            <p:nvPr/>
          </p:nvSpPr>
          <p:spPr>
            <a:xfrm>
              <a:off x="-932140" y="-567204"/>
              <a:ext cx="1182027" cy="540438"/>
            </a:xfrm>
            <a:custGeom>
              <a:avLst/>
              <a:gdLst/>
              <a:ahLst/>
              <a:cxnLst/>
              <a:rect l="l" t="t" r="r" b="b"/>
              <a:pathLst>
                <a:path w="1182027" h="540438">
                  <a:moveTo>
                    <a:pt x="110260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461020"/>
                  </a:lnTo>
                  <a:cubicBezTo>
                    <a:pt x="43699" y="461020"/>
                    <a:pt x="79418" y="496359"/>
                    <a:pt x="79418" y="540438"/>
                  </a:cubicBezTo>
                  <a:lnTo>
                    <a:pt x="1102609" y="540438"/>
                  </a:lnTo>
                  <a:cubicBezTo>
                    <a:pt x="1102609" y="496738"/>
                    <a:pt x="1137948" y="461020"/>
                    <a:pt x="1182027" y="461020"/>
                  </a:cubicBezTo>
                  <a:lnTo>
                    <a:pt x="1182027" y="79418"/>
                  </a:lnTo>
                  <a:cubicBezTo>
                    <a:pt x="1138327" y="79418"/>
                    <a:pt x="1102609" y="44079"/>
                    <a:pt x="110260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Y" dirty="0">
                <a:cs typeface="+mj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-66675"/>
              <a:ext cx="1105827" cy="569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cs typeface="+mj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04800" y="7577111"/>
            <a:ext cx="3721261" cy="2491033"/>
            <a:chOff x="0" y="0"/>
            <a:chExt cx="807340" cy="5404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7340" cy="540438"/>
            </a:xfrm>
            <a:custGeom>
              <a:avLst/>
              <a:gdLst/>
              <a:ahLst/>
              <a:cxnLst/>
              <a:rect l="l" t="t" r="r" b="b"/>
              <a:pathLst>
                <a:path w="807340" h="540438">
                  <a:moveTo>
                    <a:pt x="727922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461020"/>
                  </a:lnTo>
                  <a:cubicBezTo>
                    <a:pt x="43699" y="461020"/>
                    <a:pt x="79418" y="496359"/>
                    <a:pt x="79418" y="540438"/>
                  </a:cubicBezTo>
                  <a:lnTo>
                    <a:pt x="727922" y="540438"/>
                  </a:lnTo>
                  <a:cubicBezTo>
                    <a:pt x="727922" y="496738"/>
                    <a:pt x="763261" y="461020"/>
                    <a:pt x="807340" y="461020"/>
                  </a:cubicBezTo>
                  <a:lnTo>
                    <a:pt x="807340" y="79418"/>
                  </a:lnTo>
                  <a:cubicBezTo>
                    <a:pt x="763641" y="79418"/>
                    <a:pt x="727922" y="44079"/>
                    <a:pt x="72792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Y">
                <a:cs typeface="+mj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8100" y="-57150"/>
              <a:ext cx="731140" cy="55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>
                <a:cs typeface="+mj-cs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11681613" y="22680"/>
            <a:ext cx="6672240" cy="3154150"/>
          </a:xfrm>
          <a:custGeom>
            <a:avLst/>
            <a:gdLst/>
            <a:ahLst/>
            <a:cxnLst/>
            <a:rect l="l" t="t" r="r" b="b"/>
            <a:pathLst>
              <a:path w="6672240" h="3154150">
                <a:moveTo>
                  <a:pt x="6672240" y="0"/>
                </a:moveTo>
                <a:lnTo>
                  <a:pt x="0" y="0"/>
                </a:lnTo>
                <a:lnTo>
                  <a:pt x="0" y="3154150"/>
                </a:lnTo>
                <a:lnTo>
                  <a:pt x="6672240" y="3154150"/>
                </a:lnTo>
                <a:lnTo>
                  <a:pt x="66722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2646548" y="-440236"/>
            <a:ext cx="4575587" cy="3628579"/>
            <a:chOff x="1506870" y="-124908"/>
            <a:chExt cx="1205093" cy="955675"/>
          </a:xfrm>
        </p:grpSpPr>
        <p:sp>
          <p:nvSpPr>
            <p:cNvPr id="20" name="Freeform 20"/>
            <p:cNvSpPr/>
            <p:nvPr/>
          </p:nvSpPr>
          <p:spPr>
            <a:xfrm>
              <a:off x="1506870" y="-31102"/>
              <a:ext cx="1168776" cy="812800"/>
            </a:xfrm>
            <a:custGeom>
              <a:avLst/>
              <a:gdLst/>
              <a:ahLst/>
              <a:cxnLst/>
              <a:rect l="l" t="t" r="r" b="b"/>
              <a:pathLst>
                <a:path w="1168776" h="812800">
                  <a:moveTo>
                    <a:pt x="88974" y="0"/>
                  </a:moveTo>
                  <a:lnTo>
                    <a:pt x="1079802" y="0"/>
                  </a:lnTo>
                  <a:cubicBezTo>
                    <a:pt x="1103400" y="0"/>
                    <a:pt x="1126030" y="9374"/>
                    <a:pt x="1142716" y="26060"/>
                  </a:cubicBezTo>
                  <a:cubicBezTo>
                    <a:pt x="1159402" y="42746"/>
                    <a:pt x="1168776" y="65376"/>
                    <a:pt x="1168776" y="88974"/>
                  </a:cubicBezTo>
                  <a:lnTo>
                    <a:pt x="1168776" y="723826"/>
                  </a:lnTo>
                  <a:cubicBezTo>
                    <a:pt x="1168776" y="747424"/>
                    <a:pt x="1159402" y="770054"/>
                    <a:pt x="1142716" y="786740"/>
                  </a:cubicBezTo>
                  <a:cubicBezTo>
                    <a:pt x="1126030" y="803426"/>
                    <a:pt x="1103400" y="812800"/>
                    <a:pt x="1079802" y="812800"/>
                  </a:cubicBezTo>
                  <a:lnTo>
                    <a:pt x="88974" y="812800"/>
                  </a:lnTo>
                  <a:cubicBezTo>
                    <a:pt x="65376" y="812800"/>
                    <a:pt x="42746" y="803426"/>
                    <a:pt x="26060" y="786740"/>
                  </a:cubicBezTo>
                  <a:cubicBezTo>
                    <a:pt x="9374" y="770054"/>
                    <a:pt x="0" y="747424"/>
                    <a:pt x="0" y="723826"/>
                  </a:cubicBezTo>
                  <a:lnTo>
                    <a:pt x="0" y="88974"/>
                  </a:lnTo>
                  <a:cubicBezTo>
                    <a:pt x="0" y="65376"/>
                    <a:pt x="9374" y="42746"/>
                    <a:pt x="26060" y="26060"/>
                  </a:cubicBezTo>
                  <a:cubicBezTo>
                    <a:pt x="42746" y="9374"/>
                    <a:pt x="65376" y="0"/>
                    <a:pt x="889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ar-SY">
                <a:cs typeface="+mj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43187" y="-124908"/>
              <a:ext cx="1168776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179"/>
                </a:lnSpc>
              </a:pPr>
              <a:r>
                <a:rPr lang="ar-EG" sz="3699" dirty="0">
                  <a:solidFill>
                    <a:srgbClr val="000000"/>
                  </a:solidFill>
                  <a:latin typeface="Nyutro Sans"/>
                  <a:ea typeface="Nyutro Sans"/>
                  <a:cs typeface="+mj-cs"/>
                  <a:sym typeface="Nyutro Sans"/>
                  <a:rtl/>
                </a:rPr>
                <a:t>مكونات الخلية العصبية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557809" y="301606"/>
            <a:ext cx="8586191" cy="3767475"/>
          </a:xfrm>
          <a:custGeom>
            <a:avLst/>
            <a:gdLst/>
            <a:ahLst/>
            <a:cxnLst/>
            <a:rect l="l" t="t" r="r" b="b"/>
            <a:pathLst>
              <a:path w="8586191" h="3767475">
                <a:moveTo>
                  <a:pt x="0" y="0"/>
                </a:moveTo>
                <a:lnTo>
                  <a:pt x="8586191" y="0"/>
                </a:lnTo>
                <a:lnTo>
                  <a:pt x="8586191" y="3767475"/>
                </a:lnTo>
                <a:lnTo>
                  <a:pt x="0" y="3767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3951"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006090" y="4490068"/>
            <a:ext cx="7255185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>
              <a:lnSpc>
                <a:spcPts val="3499"/>
              </a:lnSpc>
              <a:spcBef>
                <a:spcPct val="0"/>
              </a:spcBef>
            </a:pPr>
            <a:r>
              <a:rPr lang="ar-EG" sz="4800" dirty="0">
                <a:solidFill>
                  <a:srgbClr val="F0F4F8"/>
                </a:solidFill>
                <a:latin typeface="Nyutro Sans"/>
                <a:ea typeface="Nyutro Sans"/>
                <a:cs typeface="+mj-cs"/>
                <a:sym typeface="Nyutro Sans"/>
                <a:rtl/>
              </a:rPr>
              <a:t>جسم الخلية و يحتوي على نواة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22695" y="5798373"/>
            <a:ext cx="7021330" cy="451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>
              <a:lnSpc>
                <a:spcPts val="3359"/>
              </a:lnSpc>
              <a:spcBef>
                <a:spcPct val="0"/>
              </a:spcBef>
            </a:pPr>
            <a:r>
              <a:rPr lang="ar-EG" sz="4000" dirty="0">
                <a:solidFill>
                  <a:srgbClr val="F0F4F8"/>
                </a:solidFill>
                <a:latin typeface="Nyutro Sans"/>
                <a:ea typeface="Nyutro Sans"/>
                <a:cs typeface="+mj-cs"/>
                <a:sym typeface="Nyutro Sans"/>
                <a:rtl/>
              </a:rPr>
              <a:t>المحور الذي يربط جسم الخلية بالتفرعات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234870" y="8624283"/>
            <a:ext cx="4800600" cy="535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>
              <a:lnSpc>
                <a:spcPts val="3499"/>
              </a:lnSpc>
              <a:spcBef>
                <a:spcPct val="0"/>
              </a:spcBef>
            </a:pPr>
            <a:r>
              <a:rPr lang="ar-EG" sz="6600" dirty="0" err="1">
                <a:solidFill>
                  <a:srgbClr val="F0F4F8"/>
                </a:solidFill>
                <a:latin typeface="Nyutro Sans"/>
                <a:ea typeface="Nyutro Sans"/>
                <a:cs typeface="+mj-cs"/>
                <a:sym typeface="Nyutro Sans"/>
                <a:rtl/>
              </a:rPr>
              <a:t>التشجيرات</a:t>
            </a:r>
            <a:endParaRPr lang="ar-EG" sz="4000" dirty="0">
              <a:solidFill>
                <a:srgbClr val="F0F4F8"/>
              </a:solidFill>
              <a:latin typeface="Nyutro Sans"/>
              <a:ea typeface="Nyutro Sans"/>
              <a:cs typeface="+mj-cs"/>
              <a:sym typeface="Nyutro Sans"/>
              <a:rtl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460086" y="7391609"/>
            <a:ext cx="3721260" cy="535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>
              <a:lnSpc>
                <a:spcPts val="3499"/>
              </a:lnSpc>
              <a:spcBef>
                <a:spcPct val="0"/>
              </a:spcBef>
            </a:pPr>
            <a:r>
              <a:rPr lang="ar-EG" sz="6600" dirty="0">
                <a:solidFill>
                  <a:srgbClr val="F0F4F8"/>
                </a:solidFill>
                <a:latin typeface="Nyutro Sans"/>
                <a:ea typeface="Nyutro Sans"/>
                <a:cs typeface="+mj-cs"/>
                <a:sym typeface="Nyutro Sans"/>
                <a:rtl/>
              </a:rPr>
              <a:t>التفرعات</a:t>
            </a:r>
            <a:endParaRPr lang="ar-EG" sz="4800" dirty="0">
              <a:solidFill>
                <a:srgbClr val="F0F4F8"/>
              </a:solidFill>
              <a:latin typeface="Nyutro Sans"/>
              <a:ea typeface="Nyutro Sans"/>
              <a:cs typeface="+mj-cs"/>
              <a:sym typeface="Nyutro Sans"/>
              <a:rtl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5880490" y="8384863"/>
            <a:ext cx="2407510" cy="2053263"/>
          </a:xfrm>
          <a:custGeom>
            <a:avLst/>
            <a:gdLst/>
            <a:ahLst/>
            <a:cxnLst/>
            <a:rect l="l" t="t" r="r" b="b"/>
            <a:pathLst>
              <a:path w="2407510" h="2053263">
                <a:moveTo>
                  <a:pt x="0" y="0"/>
                </a:moveTo>
                <a:lnTo>
                  <a:pt x="2407510" y="0"/>
                </a:lnTo>
                <a:lnTo>
                  <a:pt x="2407510" y="2053262"/>
                </a:lnTo>
                <a:lnTo>
                  <a:pt x="0" y="20532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AD8F7F8C-5F78-26AF-86E8-C7682656722A}"/>
                  </a:ext>
                </a:extLst>
              </p14:cNvPr>
              <p14:cNvContentPartPr/>
              <p14:nvPr/>
            </p14:nvContentPartPr>
            <p14:xfrm>
              <a:off x="2357280" y="723240"/>
              <a:ext cx="5291280" cy="296064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AD8F7F8C-5F78-26AF-86E8-C768265672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7920" y="713880"/>
                <a:ext cx="5310000" cy="297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72950" y="4248150"/>
            <a:ext cx="5448300" cy="3194207"/>
            <a:chOff x="0" y="0"/>
            <a:chExt cx="844084" cy="494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4084" cy="494866"/>
            </a:xfrm>
            <a:custGeom>
              <a:avLst/>
              <a:gdLst/>
              <a:ahLst/>
              <a:cxnLst/>
              <a:rect l="l" t="t" r="r" b="b"/>
              <a:pathLst>
                <a:path w="844084" h="494866">
                  <a:moveTo>
                    <a:pt x="808560" y="0"/>
                  </a:moveTo>
                  <a:lnTo>
                    <a:pt x="35524" y="0"/>
                  </a:lnTo>
                  <a:cubicBezTo>
                    <a:pt x="15905" y="0"/>
                    <a:pt x="0" y="15905"/>
                    <a:pt x="0" y="35524"/>
                  </a:cubicBezTo>
                  <a:lnTo>
                    <a:pt x="0" y="459342"/>
                  </a:lnTo>
                  <a:cubicBezTo>
                    <a:pt x="0" y="478961"/>
                    <a:pt x="15905" y="494866"/>
                    <a:pt x="35524" y="494866"/>
                  </a:cubicBezTo>
                  <a:lnTo>
                    <a:pt x="808560" y="494866"/>
                  </a:lnTo>
                  <a:cubicBezTo>
                    <a:pt x="828179" y="494866"/>
                    <a:pt x="844084" y="478961"/>
                    <a:pt x="844084" y="459342"/>
                  </a:cubicBezTo>
                  <a:lnTo>
                    <a:pt x="844084" y="35524"/>
                  </a:lnTo>
                  <a:cubicBezTo>
                    <a:pt x="844084" y="15905"/>
                    <a:pt x="828179" y="0"/>
                    <a:pt x="8085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ar-SY">
                <a:cs typeface="+mj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172950" y="4248150"/>
            <a:ext cx="5448300" cy="3194207"/>
            <a:chOff x="0" y="0"/>
            <a:chExt cx="844084" cy="4948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4084" cy="494866"/>
            </a:xfrm>
            <a:custGeom>
              <a:avLst/>
              <a:gdLst/>
              <a:ahLst/>
              <a:cxnLst/>
              <a:rect l="l" t="t" r="r" b="b"/>
              <a:pathLst>
                <a:path w="844084" h="494866">
                  <a:moveTo>
                    <a:pt x="808560" y="0"/>
                  </a:moveTo>
                  <a:lnTo>
                    <a:pt x="35524" y="0"/>
                  </a:lnTo>
                  <a:cubicBezTo>
                    <a:pt x="15905" y="0"/>
                    <a:pt x="0" y="15905"/>
                    <a:pt x="0" y="35524"/>
                  </a:cubicBezTo>
                  <a:lnTo>
                    <a:pt x="0" y="459342"/>
                  </a:lnTo>
                  <a:cubicBezTo>
                    <a:pt x="0" y="478961"/>
                    <a:pt x="15905" y="494866"/>
                    <a:pt x="35524" y="494866"/>
                  </a:cubicBezTo>
                  <a:lnTo>
                    <a:pt x="808560" y="494866"/>
                  </a:lnTo>
                  <a:cubicBezTo>
                    <a:pt x="828179" y="494866"/>
                    <a:pt x="844084" y="478961"/>
                    <a:pt x="844084" y="459342"/>
                  </a:cubicBezTo>
                  <a:lnTo>
                    <a:pt x="844084" y="35524"/>
                  </a:lnTo>
                  <a:cubicBezTo>
                    <a:pt x="844084" y="15905"/>
                    <a:pt x="828179" y="0"/>
                    <a:pt x="808560" y="0"/>
                  </a:cubicBezTo>
                  <a:close/>
                </a:path>
              </a:pathLst>
            </a:custGeom>
            <a:blipFill>
              <a:blip r:embed="rId2"/>
              <a:stretch>
                <a:fillRect l="-1997" r="-1997"/>
              </a:stretch>
            </a:blipFill>
          </p:spPr>
          <p:txBody>
            <a:bodyPr/>
            <a:lstStyle/>
            <a:p>
              <a:endParaRPr lang="ar-SY">
                <a:cs typeface="+mj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01118" y="4294115"/>
            <a:ext cx="5816642" cy="3102276"/>
            <a:chOff x="0" y="0"/>
            <a:chExt cx="789713" cy="4211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9713" cy="421189"/>
            </a:xfrm>
            <a:custGeom>
              <a:avLst/>
              <a:gdLst/>
              <a:ahLst/>
              <a:cxnLst/>
              <a:rect l="l" t="t" r="r" b="b"/>
              <a:pathLst>
                <a:path w="789713" h="421189">
                  <a:moveTo>
                    <a:pt x="756438" y="0"/>
                  </a:moveTo>
                  <a:lnTo>
                    <a:pt x="33275" y="0"/>
                  </a:lnTo>
                  <a:cubicBezTo>
                    <a:pt x="24450" y="0"/>
                    <a:pt x="15986" y="3506"/>
                    <a:pt x="9746" y="9746"/>
                  </a:cubicBezTo>
                  <a:cubicBezTo>
                    <a:pt x="3506" y="15986"/>
                    <a:pt x="0" y="24450"/>
                    <a:pt x="0" y="33275"/>
                  </a:cubicBezTo>
                  <a:lnTo>
                    <a:pt x="0" y="387914"/>
                  </a:lnTo>
                  <a:cubicBezTo>
                    <a:pt x="0" y="396739"/>
                    <a:pt x="3506" y="405203"/>
                    <a:pt x="9746" y="411443"/>
                  </a:cubicBezTo>
                  <a:cubicBezTo>
                    <a:pt x="15986" y="417684"/>
                    <a:pt x="24450" y="421189"/>
                    <a:pt x="33275" y="421189"/>
                  </a:cubicBezTo>
                  <a:lnTo>
                    <a:pt x="756438" y="421189"/>
                  </a:lnTo>
                  <a:cubicBezTo>
                    <a:pt x="765263" y="421189"/>
                    <a:pt x="773727" y="417684"/>
                    <a:pt x="779967" y="411443"/>
                  </a:cubicBezTo>
                  <a:cubicBezTo>
                    <a:pt x="786207" y="405203"/>
                    <a:pt x="789713" y="396739"/>
                    <a:pt x="789713" y="387914"/>
                  </a:cubicBezTo>
                  <a:lnTo>
                    <a:pt x="789713" y="33275"/>
                  </a:lnTo>
                  <a:cubicBezTo>
                    <a:pt x="789713" y="24450"/>
                    <a:pt x="786207" y="15986"/>
                    <a:pt x="779967" y="9746"/>
                  </a:cubicBezTo>
                  <a:cubicBezTo>
                    <a:pt x="773727" y="3506"/>
                    <a:pt x="765263" y="0"/>
                    <a:pt x="756438" y="0"/>
                  </a:cubicBezTo>
                  <a:close/>
                </a:path>
              </a:pathLst>
            </a:custGeom>
            <a:blipFill>
              <a:blip r:embed="rId3"/>
              <a:stretch>
                <a:fillRect t="-9178" b="-9178"/>
              </a:stretch>
            </a:blipFill>
          </p:spPr>
          <p:txBody>
            <a:bodyPr/>
            <a:lstStyle/>
            <a:p>
              <a:endParaRPr lang="ar-SY">
                <a:cs typeface="+mj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7546897" y="3285739"/>
            <a:ext cx="3194207" cy="5119030"/>
          </a:xfrm>
          <a:custGeom>
            <a:avLst/>
            <a:gdLst/>
            <a:ahLst/>
            <a:cxnLst/>
            <a:rect l="l" t="t" r="r" b="b"/>
            <a:pathLst>
              <a:path w="3194207" h="5119030">
                <a:moveTo>
                  <a:pt x="0" y="0"/>
                </a:moveTo>
                <a:lnTo>
                  <a:pt x="3194206" y="0"/>
                </a:lnTo>
                <a:lnTo>
                  <a:pt x="3194206" y="5119029"/>
                </a:lnTo>
                <a:lnTo>
                  <a:pt x="0" y="5119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09" b="-8396"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85975" y="1520999"/>
            <a:ext cx="15516225" cy="104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100"/>
              </a:lnSpc>
              <a:spcBef>
                <a:spcPct val="0"/>
              </a:spcBef>
            </a:pPr>
            <a:r>
              <a:rPr lang="ar-EG" sz="9000" b="1" u="none" strike="noStrike" spc="-89" dirty="0">
                <a:solidFill>
                  <a:srgbClr val="F0F4F8"/>
                </a:solidFill>
                <a:latin typeface="Nyutro Sans Heavy"/>
                <a:ea typeface="Nyutro Sans Heavy"/>
                <a:cs typeface="+mj-cs"/>
                <a:sym typeface="Nyutro Sans Heavy"/>
                <a:rtl/>
              </a:rPr>
              <a:t>أشكال ال</a:t>
            </a:r>
            <a:r>
              <a:rPr lang="ar-IQ" sz="9000" b="1" u="none" strike="noStrike" spc="-89" dirty="0">
                <a:solidFill>
                  <a:srgbClr val="F0F4F8"/>
                </a:solidFill>
                <a:latin typeface="Nyutro Sans Heavy"/>
                <a:ea typeface="Nyutro Sans Heavy"/>
                <a:cs typeface="+mj-cs"/>
                <a:sym typeface="Nyutro Sans Heavy"/>
                <a:rtl/>
              </a:rPr>
              <a:t>خلايا</a:t>
            </a:r>
            <a:r>
              <a:rPr lang="ar-EG" sz="9000" b="1" u="none" strike="noStrike" spc="-89" dirty="0">
                <a:solidFill>
                  <a:srgbClr val="F0F4F8"/>
                </a:solidFill>
                <a:latin typeface="Nyutro Sans Heavy"/>
                <a:ea typeface="Nyutro Sans Heavy"/>
                <a:cs typeface="+mj-cs"/>
                <a:sym typeface="Nyutro Sans Heavy"/>
                <a:rtl/>
              </a:rPr>
              <a:t> العصبية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172950" y="7779544"/>
            <a:ext cx="5448300" cy="921280"/>
            <a:chOff x="0" y="-66675"/>
            <a:chExt cx="7264400" cy="122837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12743"/>
              <a:ext cx="7264400" cy="548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499"/>
                </a:lnSpc>
                <a:spcBef>
                  <a:spcPct val="0"/>
                </a:spcBef>
              </a:pPr>
              <a:r>
                <a:rPr lang="ar-EG" sz="2499">
                  <a:solidFill>
                    <a:srgbClr val="F0F4F8"/>
                  </a:solidFill>
                  <a:latin typeface="Nyutro Sans"/>
                  <a:ea typeface="Nyutro Sans"/>
                  <a:cs typeface="+mj-cs"/>
                  <a:sym typeface="Nyutro Sans"/>
                  <a:rtl/>
                </a:rPr>
                <a:t>خلية عصبية ذات نقطة اتصال واحدة فقط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726440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00"/>
                </a:lnSpc>
              </a:pPr>
              <a:r>
                <a:rPr lang="ar-EG" sz="3000" b="1">
                  <a:solidFill>
                    <a:srgbClr val="F0F4F8"/>
                  </a:solidFill>
                  <a:latin typeface="Nyutro Sans Bold"/>
                  <a:ea typeface="Nyutro Sans Bold"/>
                  <a:cs typeface="+mj-cs"/>
                  <a:sym typeface="Nyutro Sans Bold"/>
                  <a:rtl/>
                </a:rPr>
                <a:t>أحادية القطب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19850" y="7779544"/>
            <a:ext cx="5448300" cy="921279"/>
            <a:chOff x="0" y="-66675"/>
            <a:chExt cx="7264400" cy="12283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12742"/>
              <a:ext cx="7264400" cy="548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499"/>
                </a:lnSpc>
                <a:spcBef>
                  <a:spcPct val="0"/>
                </a:spcBef>
              </a:pPr>
              <a:r>
                <a:rPr lang="ar-EG" sz="2499">
                  <a:solidFill>
                    <a:srgbClr val="F0F4F8"/>
                  </a:solidFill>
                  <a:latin typeface="Nyutro Sans"/>
                  <a:ea typeface="Nyutro Sans"/>
                  <a:cs typeface="+mj-cs"/>
                  <a:sym typeface="Nyutro Sans"/>
                  <a:rtl/>
                </a:rPr>
                <a:t>خلية عصبية ذات نقطتين اتصال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726440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00"/>
                </a:lnSpc>
              </a:pPr>
              <a:r>
                <a:rPr lang="ar-EG" sz="3000" b="1">
                  <a:solidFill>
                    <a:srgbClr val="F0F4F8"/>
                  </a:solidFill>
                  <a:latin typeface="Nyutro Sans Bold"/>
                  <a:ea typeface="Nyutro Sans Bold"/>
                  <a:cs typeface="+mj-cs"/>
                  <a:sym typeface="Nyutro Sans Bold"/>
                  <a:rtl/>
                </a:rPr>
                <a:t>ثنائية القطب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6750" y="7779544"/>
            <a:ext cx="5448300" cy="921279"/>
            <a:chOff x="0" y="-66675"/>
            <a:chExt cx="7264400" cy="122837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612742"/>
              <a:ext cx="7264400" cy="548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499"/>
                </a:lnSpc>
                <a:spcBef>
                  <a:spcPct val="0"/>
                </a:spcBef>
              </a:pPr>
              <a:r>
                <a:rPr lang="ar-EG" sz="2499" u="none" strike="noStrike">
                  <a:solidFill>
                    <a:srgbClr val="F0F4F8"/>
                  </a:solidFill>
                  <a:latin typeface="Nyutro Sans"/>
                  <a:ea typeface="Nyutro Sans"/>
                  <a:cs typeface="+mj-cs"/>
                  <a:sym typeface="Nyutro Sans"/>
                  <a:rtl/>
                </a:rPr>
                <a:t>خلية عصبية ذات عدة نقاط اتصال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726440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00"/>
                </a:lnSpc>
              </a:pPr>
              <a:r>
                <a:rPr lang="ar-EG" sz="3000" b="1">
                  <a:solidFill>
                    <a:srgbClr val="F0F4F8"/>
                  </a:solidFill>
                  <a:latin typeface="Nyutro Sans Bold"/>
                  <a:ea typeface="Nyutro Sans Bold"/>
                  <a:cs typeface="+mj-cs"/>
                  <a:sym typeface="Nyutro Sans Bold"/>
                  <a:rtl/>
                </a:rPr>
                <a:t>متعددة الأقطاب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6113236" y="8899825"/>
            <a:ext cx="2174764" cy="1538300"/>
          </a:xfrm>
          <a:custGeom>
            <a:avLst/>
            <a:gdLst/>
            <a:ahLst/>
            <a:cxnLst/>
            <a:rect l="l" t="t" r="r" b="b"/>
            <a:pathLst>
              <a:path w="2174764" h="1538300">
                <a:moveTo>
                  <a:pt x="0" y="0"/>
                </a:moveTo>
                <a:lnTo>
                  <a:pt x="2174764" y="0"/>
                </a:lnTo>
                <a:lnTo>
                  <a:pt x="2174764" y="1538300"/>
                </a:lnTo>
                <a:lnTo>
                  <a:pt x="0" y="153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0572"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E87931D9-AE8F-77E7-CF28-354C2357FF75}"/>
                  </a:ext>
                </a:extLst>
              </p14:cNvPr>
              <p14:cNvContentPartPr/>
              <p14:nvPr/>
            </p14:nvContentPartPr>
            <p14:xfrm>
              <a:off x="13782960" y="4902480"/>
              <a:ext cx="817560" cy="80640"/>
            </p14:xfrm>
          </p:contentPart>
        </mc:Choice>
        <mc:Fallback xmlns=""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E87931D9-AE8F-77E7-CF28-354C2357FF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67120" y="4839120"/>
                <a:ext cx="848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2F89FF1A-3A71-EC71-F113-722104BFA813}"/>
                  </a:ext>
                </a:extLst>
              </p14:cNvPr>
              <p14:cNvContentPartPr/>
              <p14:nvPr/>
            </p14:nvContentPartPr>
            <p14:xfrm>
              <a:off x="13742640" y="4969440"/>
              <a:ext cx="1179360" cy="95148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2F89FF1A-3A71-EC71-F113-722104BFA8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26800" y="4906080"/>
                <a:ext cx="1210680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FFC626F7-2525-C01D-BCA5-C68F8DBFC344}"/>
                  </a:ext>
                </a:extLst>
              </p14:cNvPr>
              <p14:cNvContentPartPr/>
              <p14:nvPr/>
            </p14:nvContentPartPr>
            <p14:xfrm>
              <a:off x="3134160" y="5826600"/>
              <a:ext cx="360" cy="36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FFC626F7-2525-C01D-BCA5-C68F8DBFC3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8320" y="57632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52A10421-7AB7-FBAD-F2B5-9CA71065C9EB}"/>
                  </a:ext>
                </a:extLst>
              </p14:cNvPr>
              <p14:cNvContentPartPr/>
              <p14:nvPr/>
            </p14:nvContentPartPr>
            <p14:xfrm>
              <a:off x="13809600" y="5451480"/>
              <a:ext cx="844200" cy="750600"/>
            </p14:xfrm>
          </p:contentPart>
        </mc:Choice>
        <mc:Fallback xmlns=""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52A10421-7AB7-FBAD-F2B5-9CA71065C9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00240" y="5442120"/>
                <a:ext cx="86292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4D14A739-21DF-867A-28A3-535B94E3129C}"/>
                  </a:ext>
                </a:extLst>
              </p14:cNvPr>
              <p14:cNvContentPartPr/>
              <p14:nvPr/>
            </p14:nvContentPartPr>
            <p14:xfrm>
              <a:off x="1312560" y="4969440"/>
              <a:ext cx="15082560" cy="175500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4D14A739-21DF-867A-28A3-535B94E312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03200" y="4960080"/>
                <a:ext cx="15101280" cy="177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37338" y="2916144"/>
            <a:ext cx="8708369" cy="6631559"/>
          </a:xfrm>
          <a:custGeom>
            <a:avLst/>
            <a:gdLst/>
            <a:ahLst/>
            <a:cxnLst/>
            <a:rect l="l" t="t" r="r" b="b"/>
            <a:pathLst>
              <a:path w="8708369" h="6631559">
                <a:moveTo>
                  <a:pt x="0" y="0"/>
                </a:moveTo>
                <a:lnTo>
                  <a:pt x="8708369" y="0"/>
                </a:lnTo>
                <a:lnTo>
                  <a:pt x="8708369" y="6631559"/>
                </a:lnTo>
                <a:lnTo>
                  <a:pt x="0" y="6631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90" r="-17990"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863805" y="1171045"/>
            <a:ext cx="13055436" cy="2264923"/>
            <a:chOff x="0" y="-161925"/>
            <a:chExt cx="17407248" cy="3019896"/>
          </a:xfrm>
        </p:grpSpPr>
        <p:sp>
          <p:nvSpPr>
            <p:cNvPr id="4" name="TextBox 4"/>
            <p:cNvSpPr txBox="1"/>
            <p:nvPr/>
          </p:nvSpPr>
          <p:spPr>
            <a:xfrm>
              <a:off x="0" y="2327911"/>
              <a:ext cx="17407248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499"/>
                </a:lnSpc>
              </a:pPr>
              <a:endParaRPr>
                <a:cs typeface="+mj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61925"/>
              <a:ext cx="17407248" cy="20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 rtl="1">
                <a:lnSpc>
                  <a:spcPts val="5879"/>
                </a:lnSpc>
              </a:pPr>
              <a:r>
                <a:rPr lang="ar-EG" sz="4199" b="1" dirty="0">
                  <a:solidFill>
                    <a:srgbClr val="A3B8D1"/>
                  </a:solidFill>
                  <a:latin typeface="Nyutro Sans Bold"/>
                  <a:ea typeface="Nyutro Sans Bold"/>
                  <a:cs typeface="+mj-cs"/>
                  <a:sym typeface="Nyutro Sans Bold"/>
                  <a:rtl/>
                </a:rPr>
                <a:t>الخلايا العصبية </a:t>
              </a:r>
              <a:r>
                <a:rPr lang="ar-EG" sz="4199" b="1" u="none" strike="noStrike" dirty="0">
                  <a:solidFill>
                    <a:srgbClr val="A3B8D1"/>
                  </a:solidFill>
                  <a:latin typeface="Nyutro Sans Bold"/>
                  <a:ea typeface="Nyutro Sans Bold"/>
                  <a:cs typeface="+mj-cs"/>
                  <a:sym typeface="Nyutro Sans Bold"/>
                  <a:rtl/>
                </a:rPr>
                <a:t>هي من الخلايا، التي لا يمكن تعويضها بخلايا أخرى في حال موتها أو تضررها.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5880490" y="8384863"/>
            <a:ext cx="2407510" cy="2053263"/>
          </a:xfrm>
          <a:custGeom>
            <a:avLst/>
            <a:gdLst/>
            <a:ahLst/>
            <a:cxnLst/>
            <a:rect l="l" t="t" r="r" b="b"/>
            <a:pathLst>
              <a:path w="2407510" h="2053263">
                <a:moveTo>
                  <a:pt x="0" y="0"/>
                </a:moveTo>
                <a:lnTo>
                  <a:pt x="2407510" y="0"/>
                </a:lnTo>
                <a:lnTo>
                  <a:pt x="2407510" y="2053262"/>
                </a:lnTo>
                <a:lnTo>
                  <a:pt x="0" y="205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Y"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</Words>
  <Application>Microsoft Office PowerPoint</Application>
  <PresentationFormat>مخصص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Nyutro Sans</vt:lpstr>
      <vt:lpstr>Nyutro Sans Bold</vt:lpstr>
      <vt:lpstr>Nyutro Sans Heavy</vt:lpstr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احياء - ثالث متوسط -1- مكونات الجهاز العصبي</dc:title>
  <dc:creator>dell</dc:creator>
  <dc:description>عرض تقديمي - مكونات الجهاز العصبي</dc:description>
  <cp:lastModifiedBy>سيف المشهداني</cp:lastModifiedBy>
  <cp:revision>3</cp:revision>
  <dcterms:created xsi:type="dcterms:W3CDTF">2006-08-16T00:00:00Z</dcterms:created>
  <dcterms:modified xsi:type="dcterms:W3CDTF">2025-11-05T11:27:28Z</dcterms:modified>
  <dc:identifier>DAG3zo1qhwo</dc:identifier>
</cp:coreProperties>
</file>