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8" r:id="rId3"/>
    <p:sldId id="259" r:id="rId4"/>
    <p:sldId id="260" r:id="rId5"/>
  </p:sldIdLst>
  <p:sldSz cx="14630400" cy="8229600"/>
  <p:notesSz cx="8229600" cy="146304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37" d="100"/>
          <a:sy n="37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7806"/>
            <a:ext cx="14630400" cy="673179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E88F706-C145-7C74-A884-72EAF5080048}"/>
              </a:ext>
            </a:extLst>
          </p:cNvPr>
          <p:cNvSpPr txBox="1"/>
          <p:nvPr/>
        </p:nvSpPr>
        <p:spPr>
          <a:xfrm>
            <a:off x="8943473" y="271699"/>
            <a:ext cx="498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4000" b="1" dirty="0"/>
              <a:t>مساحة العراق</a:t>
            </a:r>
            <a:endParaRPr lang="en-US" sz="40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A8E7A7E-0ABF-7B79-221A-001FA4F0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887" y="6731794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50147" y="474345"/>
            <a:ext cx="4373285" cy="546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300"/>
              </a:lnSpc>
              <a:buNone/>
            </a:pPr>
            <a:r>
              <a:rPr lang="en-US" sz="34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المساحة والتنوع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80732" y="1288466"/>
            <a:ext cx="13280700" cy="1107996"/>
          </a:xfrm>
          <a:prstGeom prst="rect">
            <a:avLst/>
          </a:prstGeom>
          <a:noFill/>
          <a:ln/>
        </p:spPr>
        <p:txBody>
          <a:bodyPr wrap="square" lIns="0" tIns="0" rIns="0" bIns="0" numCol="1" spcCol="3600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تقدر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مساحة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العراق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بنحو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35E23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(٤٣٥,٠٥٢ كم²)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،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وقد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انعكست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مساحته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الواسعة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على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تنوع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التضاريس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والمناخ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والنبات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الطبيعي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،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أما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بالنسبة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لشكل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العراق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فاذا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أمعنت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النظر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في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الخريطة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تجد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أن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شكل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العراق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يعد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قريباً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من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CAB18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الشكل</a:t>
            </a:r>
            <a:r>
              <a:rPr lang="en-US" sz="2400" b="1" dirty="0">
                <a:solidFill>
                  <a:srgbClr val="8CAB18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CAB18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الدائري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220" y="2578925"/>
            <a:ext cx="9417791" cy="56506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CA8C86-D004-82B1-7E79-D3A15842E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887" y="6836897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18928" y="500777"/>
            <a:ext cx="6283047" cy="785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150"/>
              </a:lnSpc>
              <a:buNone/>
            </a:pPr>
            <a:r>
              <a:rPr lang="en-US" sz="49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موقع العاصمة بغداد</a:t>
            </a:r>
            <a:endParaRPr lang="en-US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24" y="1764030"/>
            <a:ext cx="6364605" cy="63646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090423" y="2047467"/>
            <a:ext cx="6364605" cy="728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كما أن وقوع العاصمة </a:t>
            </a:r>
            <a:r>
              <a:rPr lang="en-US" sz="2400" b="1" dirty="0">
                <a:solidFill>
                  <a:srgbClr val="335E23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بغداد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في وسطه أعطى لهذا الشكل المتلاحم أفضليته ومزاياه من النواحي </a:t>
            </a:r>
            <a:r>
              <a:rPr lang="en-US" sz="2400" b="1" dirty="0">
                <a:solidFill>
                  <a:srgbClr val="8CAB18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السياسية والاقتصادية</a:t>
            </a:r>
            <a:r>
              <a:rPr lang="en-US" sz="24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3CB07FC-BE4F-FCA6-1034-689983DB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887" y="6731794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9326" y="1932980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سهولة التنقل</a:t>
            </a:r>
            <a:endParaRPr lang="en-US" sz="5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9621322" y="3185636"/>
            <a:ext cx="4215289" cy="2093714"/>
          </a:xfrm>
          <a:prstGeom prst="roundRect">
            <a:avLst>
              <a:gd name="adj" fmla="val 853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3035320" y="339161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9031" y="3555206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653593" y="418528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سكك الحديد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27300" y="4676418"/>
            <a:ext cx="380333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ساعات معدودة للوصول</a:t>
            </a:r>
            <a:endParaRPr lang="en-US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7556" y="3185636"/>
            <a:ext cx="4215408" cy="2093714"/>
          </a:xfrm>
          <a:prstGeom prst="roundRect">
            <a:avLst>
              <a:gd name="adj" fmla="val 853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8621673" y="339161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5384" y="3555206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239947" y="418528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السيارة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13534" y="4676418"/>
            <a:ext cx="3803452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تنقل سريع ومريح</a:t>
            </a:r>
            <a:endParaRPr lang="en-US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93909" y="3185636"/>
            <a:ext cx="4215289" cy="2093714"/>
          </a:xfrm>
          <a:prstGeom prst="roundRect">
            <a:avLst>
              <a:gd name="adj" fmla="val 853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4207907" y="339161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1618" y="355520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826181" y="418528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B4A4A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جميع الاتجاهات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99887" y="4676418"/>
            <a:ext cx="380333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شمال وجنوب وشرق وغرب</a:t>
            </a:r>
            <a:endParaRPr lang="en-US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93790" y="5502593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فالمسافر على سبيل المثال لا يستغرق سوى </a:t>
            </a:r>
            <a:r>
              <a:rPr lang="en-US" sz="1950" b="1" dirty="0">
                <a:solidFill>
                  <a:srgbClr val="006747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ساعات معدودة</a:t>
            </a:r>
            <a:r>
              <a:rPr lang="en-US" sz="195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بسكك الحديد أو بالسيارة عند ذهابه لأي مكان في وطننا بين شماله وجنوبه وشرقه وغربه.</a:t>
            </a:r>
            <a:endParaRPr lang="en-US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109</Words>
  <Application>Microsoft Office PowerPoint</Application>
  <PresentationFormat>مخصص</PresentationFormat>
  <Paragraphs>17</Paragraphs>
  <Slides>4</Slides>
  <Notes>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subject/>
  <dc:creator/>
  <cp:lastModifiedBy>سيف المشهداني</cp:lastModifiedBy>
  <cp:revision>2</cp:revision>
  <dcterms:created xsi:type="dcterms:W3CDTF">2025-11-15T18:21:12Z</dcterms:created>
  <dcterms:modified xsi:type="dcterms:W3CDTF">2025-11-16T20:04:10Z</dcterms:modified>
</cp:coreProperties>
</file>